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9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58" r:id="rId35"/>
    <p:sldId id="259" r:id="rId36"/>
    <p:sldId id="261" r:id="rId37"/>
    <p:sldId id="26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E7FB-BA81-449A-A7C5-40CB2919D763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9429-BE8F-4B23-8390-26A326918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2.doc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44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5229200"/>
            <a:ext cx="3357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- єдина країна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426591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latin typeface="Monotype Corsiva" pitchFamily="66" charset="0"/>
              </a:rPr>
              <a:t>Вишита колоссям і калиною,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uk-UA" sz="2800" b="1" dirty="0" err="1">
                <a:solidFill>
                  <a:srgbClr val="FFFF00"/>
                </a:solidFill>
                <a:latin typeface="Monotype Corsiva" pitchFamily="66" charset="0"/>
              </a:rPr>
              <a:t>Вигойдана</a:t>
            </a:r>
            <a:r>
              <a:rPr lang="uk-UA" sz="2800" b="1" dirty="0">
                <a:solidFill>
                  <a:srgbClr val="FFFF00"/>
                </a:solidFill>
                <a:latin typeface="Monotype Corsiva" pitchFamily="66" charset="0"/>
              </a:rPr>
              <a:t> співом солов’я,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rgbClr val="FFFF00"/>
                </a:solidFill>
                <a:latin typeface="Monotype Corsiva" pitchFamily="66" charset="0"/>
              </a:rPr>
              <a:t>Зветься величаво – Україною,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rgbClr val="FFFF00"/>
                </a:solidFill>
                <a:latin typeface="Monotype Corsiva" pitchFamily="66" charset="0"/>
              </a:rPr>
              <a:t>Земле зачарована моя.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ipcity.com.ua/uploads/obj_pictures/3963/max/440-7%2820121204134953883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tsn.ua/media/images/original/Jun2010/2366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orldcountries.info/Denmark/Images/VikingShipRoskildeFjord_BobK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23131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poetryclub.com.ua/upload/poem_all/00164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786"/>
            <a:ext cx="5364088" cy="6839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olynnews.com/files/news/2012/02-20/30376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t20.privet.ru/lr/0b26db197b25fe06452126f839b16e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5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vent-forum.ru/photos/albums/33/372/img_2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5664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ok.znaimo.com.ua/pars_docs/refs/21/2071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pivogray.ucoz.ru/DivochiVorozin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3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tvoytrener.ru/forum/uploads/post-22-1183200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thumb/b/b7/BlackSea1600_ru.svg/640px-BlackSea1600_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890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attach/c/5/88/486/88486475_Andrey_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1.liveinternet.ru/images/attach/b/3/28/642/28642730_File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9069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ikoepole.files.wordpress.com/2010/04/rodion_kazachiy_kuren.jpg?w=450&amp;h=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16416" cy="691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tio.by/datas/photos/new_24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4195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://www.keminfo.ru/image/upload/23Vodu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vcetyt.at.ua/_ph/1/409463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08"/>
            <a:ext cx="9144000" cy="690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hat.in.ua/uploads/art/andriivski_vechornyts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3238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56.radikal.ru/i153/1207/79/d39598466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0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poetryclub.com.ua/upload/poem_all/0046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7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mpda.ru/data/2010/05/24/1234490108/1DSC_2497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7665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estent.ru/_ph/5/2/89115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foto.ua/uploads/photos/381/381705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8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1.liveinternet.ru/images/attach/c/4/83/611/83611601_glrx44409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00027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hoboctu.com/templates/images/5a66166617b5ac59b7705b02b42fda8893b150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tiri.bizzpedia.ro/images/uploads/statele_unite_ale_rusi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846"/>
            <a:ext cx="9144000" cy="7033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482952" cy="563662"/>
          </a:xfrm>
        </p:spPr>
        <p:txBody>
          <a:bodyPr>
            <a:normAutofit fontScale="90000"/>
          </a:bodyPr>
          <a:lstStyle/>
          <a:p>
            <a:endParaRPr lang="ru-RU" sz="5400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0" y="620688"/>
            <a:ext cx="4139952" cy="2304256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uk-UA" sz="1600" b="1" dirty="0" smtClean="0">
                <a:solidFill>
                  <a:srgbClr val="FFFF00"/>
                </a:solidFill>
              </a:rPr>
              <a:t>        </a:t>
            </a:r>
            <a:endParaRPr lang="ru-RU" sz="2000" b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3059832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0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251520" y="1484784"/>
            <a:ext cx="3357562" cy="4152900"/>
            <a:chOff x="240" y="768"/>
            <a:chExt cx="1200" cy="1584"/>
          </a:xfrm>
        </p:grpSpPr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240" y="768"/>
              <a:ext cx="1200" cy="1584"/>
              <a:chOff x="4416" y="864"/>
              <a:chExt cx="1200" cy="1584"/>
            </a:xfrm>
          </p:grpSpPr>
          <p:sp>
            <p:nvSpPr>
              <p:cNvPr id="21" name="AutoShape 78"/>
              <p:cNvSpPr>
                <a:spLocks noChangeArrowheads="1"/>
              </p:cNvSpPr>
              <p:nvPr/>
            </p:nvSpPr>
            <p:spPr bwMode="auto">
              <a:xfrm>
                <a:off x="4416" y="864"/>
                <a:ext cx="400" cy="1584"/>
              </a:xfrm>
              <a:prstGeom prst="can">
                <a:avLst>
                  <a:gd name="adj" fmla="val 9442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AutoShape 79"/>
              <p:cNvSpPr>
                <a:spLocks noChangeArrowheads="1"/>
              </p:cNvSpPr>
              <p:nvPr/>
            </p:nvSpPr>
            <p:spPr bwMode="auto">
              <a:xfrm>
                <a:off x="4542" y="864"/>
                <a:ext cx="1074" cy="1584"/>
              </a:xfrm>
              <a:prstGeom prst="cube">
                <a:avLst>
                  <a:gd name="adj" fmla="val 2861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54000" rIns="54000"/>
              <a:lstStyle/>
              <a:p>
                <a:pPr algn="ctr"/>
                <a:endParaRPr lang="uk-UA" sz="800">
                  <a:solidFill>
                    <a:srgbClr val="000000"/>
                  </a:solidFill>
                </a:endParaRPr>
              </a:p>
              <a:p>
                <a:pPr algn="ctr"/>
                <a:endParaRPr lang="uk-UA" sz="800">
                  <a:solidFill>
                    <a:srgbClr val="000000"/>
                  </a:solidFill>
                </a:endParaRPr>
              </a:p>
              <a:p>
                <a:pPr algn="ctr"/>
                <a:endParaRPr lang="uk-UA" sz="500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uk-UA" sz="700" b="1">
                    <a:solidFill>
                      <a:srgbClr val="000000"/>
                    </a:solidFill>
                    <a:latin typeface="Times New Roman" pitchFamily="18" charset="0"/>
                  </a:rPr>
                  <a:t>ВЕРХОВНА РАДА УКРАЇНИ</a:t>
                </a:r>
                <a:endParaRPr lang="uk-UA" sz="700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</a:endParaRPr>
              </a:p>
              <a:p>
                <a:endParaRPr lang="uk-UA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AutoShape 80"/>
              <p:cNvSpPr>
                <a:spLocks noChangeArrowheads="1"/>
              </p:cNvSpPr>
              <p:nvPr/>
            </p:nvSpPr>
            <p:spPr bwMode="auto">
              <a:xfrm rot="10800000">
                <a:off x="4542" y="870"/>
                <a:ext cx="1074" cy="21"/>
              </a:xfrm>
              <a:prstGeom prst="parallelogram">
                <a:avLst>
                  <a:gd name="adj" fmla="val 147983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4" name="Object 3"/>
              <p:cNvGraphicFramePr>
                <a:graphicFrameLocks noChangeAspect="1"/>
              </p:cNvGraphicFramePr>
              <p:nvPr/>
            </p:nvGraphicFramePr>
            <p:xfrm>
              <a:off x="4984" y="972"/>
              <a:ext cx="123" cy="144"/>
            </p:xfrm>
            <a:graphic>
              <a:graphicData uri="http://schemas.openxmlformats.org/presentationml/2006/ole">
                <p:oleObj spid="_x0000_s2051" name="Документ" r:id="rId5" imgW="788040" imgH="1019160" progId="Word.Document.8">
                  <p:embed/>
                </p:oleObj>
              </a:graphicData>
            </a:graphic>
          </p:graphicFrame>
        </p:grpSp>
        <p:grpSp>
          <p:nvGrpSpPr>
            <p:cNvPr id="18" name="Group 82"/>
            <p:cNvGrpSpPr>
              <a:grpSpLocks/>
            </p:cNvGrpSpPr>
            <p:nvPr/>
          </p:nvGrpSpPr>
          <p:grpSpPr bwMode="auto">
            <a:xfrm>
              <a:off x="369" y="1377"/>
              <a:ext cx="1035" cy="792"/>
              <a:chOff x="4545" y="1551"/>
              <a:chExt cx="1035" cy="792"/>
            </a:xfrm>
          </p:grpSpPr>
          <p:sp>
            <p:nvSpPr>
              <p:cNvPr id="19" name="Text Box 83"/>
              <p:cNvSpPr txBox="1">
                <a:spLocks noChangeArrowheads="1"/>
              </p:cNvSpPr>
              <p:nvPr/>
            </p:nvSpPr>
            <p:spPr bwMode="auto">
              <a:xfrm>
                <a:off x="4635" y="2243"/>
                <a:ext cx="855" cy="1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sz="1100" b="1" dirty="0">
                    <a:solidFill>
                      <a:srgbClr val="000000"/>
                    </a:solidFill>
                    <a:latin typeface="Times New Roman" pitchFamily="18" charset="0"/>
                  </a:rPr>
                  <a:t>16 липня 1990 року</a:t>
                </a:r>
                <a:endParaRPr lang="ru-RU" sz="11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Text Box 84"/>
              <p:cNvSpPr txBox="1">
                <a:spLocks noChangeArrowheads="1"/>
              </p:cNvSpPr>
              <p:nvPr/>
            </p:nvSpPr>
            <p:spPr bwMode="auto">
              <a:xfrm>
                <a:off x="4545" y="1551"/>
                <a:ext cx="1035" cy="47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uk-UA" sz="1600" b="1">
                    <a:solidFill>
                      <a:srgbClr val="000000"/>
                    </a:solidFill>
                    <a:latin typeface="Times New Roman" pitchFamily="18" charset="0"/>
                  </a:rPr>
                  <a:t>Декларація про державний суверенітет</a:t>
                </a:r>
                <a:endParaRPr lang="ru-RU" sz="16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" name="Group 85"/>
          <p:cNvGrpSpPr>
            <a:grpSpLocks/>
          </p:cNvGrpSpPr>
          <p:nvPr/>
        </p:nvGrpSpPr>
        <p:grpSpPr bwMode="auto">
          <a:xfrm>
            <a:off x="4929188" y="2071688"/>
            <a:ext cx="3357562" cy="3786187"/>
            <a:chOff x="240" y="768"/>
            <a:chExt cx="1200" cy="1584"/>
          </a:xfrm>
        </p:grpSpPr>
        <p:grpSp>
          <p:nvGrpSpPr>
            <p:cNvPr id="26" name="Group 77"/>
            <p:cNvGrpSpPr>
              <a:grpSpLocks/>
            </p:cNvGrpSpPr>
            <p:nvPr/>
          </p:nvGrpSpPr>
          <p:grpSpPr bwMode="auto">
            <a:xfrm>
              <a:off x="240" y="768"/>
              <a:ext cx="1200" cy="1584"/>
              <a:chOff x="4416" y="864"/>
              <a:chExt cx="1200" cy="1584"/>
            </a:xfrm>
          </p:grpSpPr>
          <p:sp>
            <p:nvSpPr>
              <p:cNvPr id="30" name="AutoShape 78"/>
              <p:cNvSpPr>
                <a:spLocks noChangeArrowheads="1"/>
              </p:cNvSpPr>
              <p:nvPr/>
            </p:nvSpPr>
            <p:spPr bwMode="auto">
              <a:xfrm>
                <a:off x="4416" y="864"/>
                <a:ext cx="400" cy="1584"/>
              </a:xfrm>
              <a:prstGeom prst="can">
                <a:avLst>
                  <a:gd name="adj" fmla="val 9442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AutoShape 79"/>
              <p:cNvSpPr>
                <a:spLocks noChangeArrowheads="1"/>
              </p:cNvSpPr>
              <p:nvPr/>
            </p:nvSpPr>
            <p:spPr bwMode="auto">
              <a:xfrm>
                <a:off x="4542" y="864"/>
                <a:ext cx="1074" cy="1584"/>
              </a:xfrm>
              <a:prstGeom prst="cube">
                <a:avLst>
                  <a:gd name="adj" fmla="val 2861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54000" rIns="54000"/>
              <a:lstStyle/>
              <a:p>
                <a:pPr algn="ctr"/>
                <a:endParaRPr lang="uk-UA" sz="800">
                  <a:solidFill>
                    <a:srgbClr val="000000"/>
                  </a:solidFill>
                </a:endParaRPr>
              </a:p>
              <a:p>
                <a:pPr algn="ctr"/>
                <a:endParaRPr lang="uk-UA" sz="800">
                  <a:solidFill>
                    <a:srgbClr val="000000"/>
                  </a:solidFill>
                </a:endParaRPr>
              </a:p>
              <a:p>
                <a:pPr algn="ctr"/>
                <a:endParaRPr lang="uk-UA" sz="500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uk-UA" sz="700" b="1">
                    <a:solidFill>
                      <a:srgbClr val="000000"/>
                    </a:solidFill>
                    <a:latin typeface="Times New Roman" pitchFamily="18" charset="0"/>
                  </a:rPr>
                  <a:t>ВЕРХОВНА РАДА УКРАЇНИ</a:t>
                </a:r>
                <a:endParaRPr lang="uk-UA" sz="6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uk-UA" sz="200" b="1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endParaRPr lang="uk-UA" sz="200" b="1">
                  <a:solidFill>
                    <a:srgbClr val="000000"/>
                  </a:solidFill>
                </a:endParaRPr>
              </a:p>
              <a:p>
                <a:endParaRPr lang="uk-UA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AutoShape 80"/>
              <p:cNvSpPr>
                <a:spLocks noChangeArrowheads="1"/>
              </p:cNvSpPr>
              <p:nvPr/>
            </p:nvSpPr>
            <p:spPr bwMode="auto">
              <a:xfrm rot="10800000">
                <a:off x="4542" y="870"/>
                <a:ext cx="1074" cy="21"/>
              </a:xfrm>
              <a:prstGeom prst="parallelogram">
                <a:avLst>
                  <a:gd name="adj" fmla="val 1479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3" name="Object 4"/>
              <p:cNvGraphicFramePr>
                <a:graphicFrameLocks noChangeAspect="1"/>
              </p:cNvGraphicFramePr>
              <p:nvPr/>
            </p:nvGraphicFramePr>
            <p:xfrm>
              <a:off x="4984" y="972"/>
              <a:ext cx="123" cy="144"/>
            </p:xfrm>
            <a:graphic>
              <a:graphicData uri="http://schemas.openxmlformats.org/presentationml/2006/ole">
                <p:oleObj spid="_x0000_s2052" name="Документ" r:id="rId6" imgW="788040" imgH="1019160" progId="Word.Document.8">
                  <p:embed/>
                </p:oleObj>
              </a:graphicData>
            </a:graphic>
          </p:graphicFrame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375" y="1353"/>
              <a:ext cx="1035" cy="864"/>
              <a:chOff x="4551" y="1527"/>
              <a:chExt cx="1035" cy="864"/>
            </a:xfrm>
          </p:grpSpPr>
          <p:sp>
            <p:nvSpPr>
              <p:cNvPr id="28" name="Text Box 83"/>
              <p:cNvSpPr txBox="1">
                <a:spLocks noChangeArrowheads="1"/>
              </p:cNvSpPr>
              <p:nvPr/>
            </p:nvSpPr>
            <p:spPr bwMode="auto">
              <a:xfrm>
                <a:off x="4551" y="2282"/>
                <a:ext cx="1035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sz="1100" b="1" dirty="0">
                    <a:solidFill>
                      <a:srgbClr val="000000"/>
                    </a:solidFill>
                    <a:latin typeface="Times New Roman" pitchFamily="18" charset="0"/>
                  </a:rPr>
                  <a:t>24 серпня 1991 року</a:t>
                </a:r>
                <a:endParaRPr lang="ru-RU" sz="11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Text Box 84"/>
              <p:cNvSpPr txBox="1">
                <a:spLocks noChangeArrowheads="1"/>
              </p:cNvSpPr>
              <p:nvPr/>
            </p:nvSpPr>
            <p:spPr bwMode="auto">
              <a:xfrm>
                <a:off x="4551" y="1527"/>
                <a:ext cx="1035" cy="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uk-UA" sz="1600" b="1" dirty="0">
                    <a:solidFill>
                      <a:srgbClr val="000000"/>
                    </a:solidFill>
                    <a:latin typeface="Times New Roman" pitchFamily="18" charset="0"/>
                  </a:rPr>
                  <a:t>Акт проголошення незалежності України</a:t>
                </a:r>
                <a:endParaRPr lang="ru-RU" sz="16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ерший урок\138269133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4763"/>
            <a:ext cx="9753600" cy="684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ерший урок\mai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60" y="0"/>
            <a:ext cx="9394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narodna.pravda.com.ua/images/doc/8/b/8bd34-savage0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05739"/>
            <a:ext cx="6948264" cy="696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sr.mil.by/wp-content/uploads/2011/07/137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08833" cy="572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.io.ua/img_aa/medium/2292/91/22929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28533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a-znatok.com/pars_docs/refs/1/502/502_html_m6b89d3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75048" cy="637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tsn.ua/media/images2/original/May2008/64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runivers.ru/images/index/2010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72145"/>
            <a:ext cx="7236296" cy="6930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45</Words>
  <Application>Microsoft Office PowerPoint</Application>
  <PresentationFormat>Экран (4:3)</PresentationFormat>
  <Paragraphs>26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oliinyk</cp:lastModifiedBy>
  <cp:revision>49</cp:revision>
  <dcterms:created xsi:type="dcterms:W3CDTF">2014-07-04T09:58:27Z</dcterms:created>
  <dcterms:modified xsi:type="dcterms:W3CDTF">2014-08-13T21:45:10Z</dcterms:modified>
</cp:coreProperties>
</file>